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4A8D-7013-2A83-225F-65B58D079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34FE6-CC44-7E1A-EF76-4A8BC64E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BAEAF-906E-9AF2-C766-C31F592F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8A3F4-3C98-32BB-8ABC-ABC626C5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96556-DB05-52BD-EFF9-C781EA4F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3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CCA5-53F6-A355-CBED-B5676F1D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6C960-8AFB-8161-3643-467B5295F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1C766-1172-EC9C-51D2-4322CE1D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AC5C-6AE8-D56D-B12F-6B417B3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BB09-9DC7-B875-BD04-EFDECD09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7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958E4-E629-5DB8-AAD2-C3826E572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095CC-6E9B-8927-3168-688713348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52153-3F7A-A23B-9ED6-8CE06A49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715D-5099-0FC5-364C-4505DF70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F0F9-5CB2-F4C4-3730-35197D04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5875-070A-DAEE-5AC3-633FFF4B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16E5-4099-C74A-A1F8-856368B59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32D94-2C93-71A7-B862-E5B43862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D980-FEE9-CDE7-821C-038542B8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0B48C-33B8-F7D8-7D95-5819F87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6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0415-782D-552B-275B-1C0F4530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95CBC-F149-9027-3F80-9BE22EC2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CD09-566F-C9C8-E4D5-92734A9D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80271-4A4D-8966-E4F8-F4CE11D1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C72E3-6AE3-85C9-FC4C-7D0611A6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8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BBC0-561D-1D05-C945-F5691D68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87A8-9352-4EC7-0729-54EC3AC6D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0328C-0A2C-04B1-6626-EFA981BEF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4E37E-21C1-DA5D-06B2-3E285573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920AB-AF35-C877-A182-CEEB9FB0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7249B-DB1E-15C1-2CEE-DC5BC54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3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2D21-8767-CF6F-FBEA-B488DEFB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30BB9-0DF1-EBB5-1BAA-3E6317140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31EC7-DD36-9870-FAD1-D9C158137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2B25D-95FB-FFC9-F7BB-C3DCEAEBA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8091-6090-EF6C-A132-494B29932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D38E7-BE88-BB5B-0764-41868BAB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D5390-CE66-06E0-2D39-B22E155E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C853B-CE40-3369-224A-57F89998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1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8299-69C4-3654-FF31-1FEE19A8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5A8A9-A525-A847-DB6A-61FC03D4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F62D4-878E-0D7C-7F25-5CDA1ED5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8FD15-4F62-B7F9-E26D-56E443E1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146F5-6825-F147-7BA8-1C8E8A00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3AE71-EDD6-C888-666A-27D1C0C4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DB8B0-7515-7FEF-2767-B56821BD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6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DCF3-6B74-1462-F626-F2822C39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082D-59E8-F25B-5284-A70A8DB71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72635-D398-7387-1EB2-9015AC53D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CA11E-8529-160A-0375-DC70E072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764C-547B-C021-C87D-E1388348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CFCE5-1376-17ED-2A55-D249BE70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FFFF-E66D-8765-2A2D-A4ADC06C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8C800-308C-4543-15B3-04579C2B1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5AF6F-2545-E085-6B37-707C0454D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7614D-D67D-D55E-718E-433DE16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A4003-FCE9-15D5-DEA2-E3C71409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22894-EB22-D53F-69D0-343B8C7A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8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CBE7F-2C11-5FD7-FC68-609AEE38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7DBB4-728E-711E-D084-CA7C50E84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56DC-0BB5-16A2-48F3-95231472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E532-B079-4F08-8C7B-5FC203C9298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09AA4-CC88-0C64-5F9D-7425979F3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5D692-B9BF-BAC1-CA24-E987B3C54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CEA06-2E6C-4D8F-BAF8-157DD819F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A68-6893-CB45-B06C-EBF0EDE3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Bridging the Gap.</a:t>
            </a:r>
            <a:br>
              <a:rPr lang="en-GB" dirty="0"/>
            </a:br>
            <a:r>
              <a:rPr lang="en-GB" dirty="0"/>
              <a:t>EYFS      KS1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5C1E68-55E1-6BAD-F382-3822C9A98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901031"/>
            <a:ext cx="10163175" cy="420052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A81D39B-9A36-6C14-9403-1EC5F42D49FC}"/>
              </a:ext>
            </a:extLst>
          </p:cNvPr>
          <p:cNvSpPr/>
          <p:nvPr/>
        </p:nvSpPr>
        <p:spPr>
          <a:xfrm>
            <a:off x="2118509" y="1031209"/>
            <a:ext cx="4895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2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E8CC-0AB5-43DE-CD10-36080AEA5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B000E-B8D1-6BCE-9DEF-447490229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060EA-D874-6AC0-F31E-33196C5A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089"/>
            <a:ext cx="12192000" cy="58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06858-8B43-813D-FF8E-89E65C2D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4518"/>
            <a:ext cx="10947933" cy="68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5EF30-781F-4BBC-FD8A-BE6D8BEB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3" y="0"/>
            <a:ext cx="1179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8D02E-BE12-A9F1-84E2-7FD2C752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910"/>
            <a:ext cx="12192000" cy="63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3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1D1F6-3F95-BBC7-059F-0FC77B6A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6" y="0"/>
            <a:ext cx="11892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2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2747F-AD75-04B2-8121-81A1DB12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" t="1544"/>
          <a:stretch/>
        </p:blipFill>
        <p:spPr>
          <a:xfrm>
            <a:off x="635267" y="105878"/>
            <a:ext cx="10952864" cy="67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924FE-939C-DB3D-47C5-D701A9801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 t="2105" r="-1"/>
          <a:stretch/>
        </p:blipFill>
        <p:spPr>
          <a:xfrm>
            <a:off x="173255" y="144378"/>
            <a:ext cx="11903954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Bridging the Gap. EYFS      KS1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Gap. EYFS      KS1</dc:title>
  <dc:creator>David Smith</dc:creator>
  <cp:lastModifiedBy>David Smith</cp:lastModifiedBy>
  <cp:revision>2</cp:revision>
  <dcterms:created xsi:type="dcterms:W3CDTF">2023-02-21T11:20:45Z</dcterms:created>
  <dcterms:modified xsi:type="dcterms:W3CDTF">2023-02-21T16:23:24Z</dcterms:modified>
</cp:coreProperties>
</file>